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2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0" d="100"/>
          <a:sy n="70" d="100"/>
        </p:scale>
        <p:origin x="2460" y="-13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E8726E-6FC3-456C-B18F-EBFBDC55D2F4}" type="doc">
      <dgm:prSet loTypeId="urn:microsoft.com/office/officeart/2005/8/layout/default" loCatId="list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0E32A3FE-5DF1-4F5E-995F-CD4F61BDAA69}">
      <dgm:prSet phldrT="[Texto]" custT="1"/>
      <dgm:spPr/>
      <dgm:t>
        <a:bodyPr/>
        <a:lstStyle/>
        <a:p>
          <a:pPr algn="ctr">
            <a:spcBef>
              <a:spcPct val="0"/>
            </a:spcBef>
            <a:buNone/>
          </a:pPr>
          <a:r>
            <a:rPr lang="es-ES" sz="1400" b="0" kern="1200" dirty="0">
              <a:solidFill>
                <a:schemeClr val="bg1"/>
              </a:solidFill>
              <a:latin typeface="Arial Black" panose="020B0A04020102020204" pitchFamily="34" charset="0"/>
            </a:rPr>
            <a:t>NORMAS PARA LA FAMILIA EN EL USO DE LA TECNOLOGÍA</a:t>
          </a:r>
        </a:p>
        <a:p>
          <a:pPr algn="ctr">
            <a:spcBef>
              <a:spcPct val="0"/>
            </a:spcBef>
            <a:buNone/>
          </a:pPr>
          <a:r>
            <a:rPr lang="es-ES" sz="1050" b="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BBVA – APRENDEMOS JUNTOS 2030</a:t>
          </a:r>
        </a:p>
        <a:p>
          <a:pPr algn="ctr">
            <a:spcBef>
              <a:spcPct val="0"/>
            </a:spcBef>
            <a:buNone/>
          </a:pPr>
          <a:r>
            <a:rPr lang="es-ES" sz="1200" b="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Elisabeth </a:t>
          </a:r>
          <a:r>
            <a:rPr lang="es-ES" sz="1200" b="0" kern="12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Kilbey</a:t>
          </a:r>
          <a:r>
            <a:rPr lang="es-ES" sz="1200" b="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– Psicóloga y escritora</a:t>
          </a:r>
        </a:p>
        <a:p>
          <a:pPr algn="ctr">
            <a:spcBef>
              <a:spcPct val="0"/>
            </a:spcBef>
            <a:buNone/>
          </a:pPr>
          <a:endParaRPr lang="es-ES" sz="1000" b="0" kern="1200" dirty="0">
            <a:solidFill>
              <a:schemeClr val="bg1"/>
            </a:solidFill>
            <a:highlight>
              <a:srgbClr val="FFFF00"/>
            </a:highlight>
            <a:latin typeface="Arial" panose="020B0604020202020204" pitchFamily="34" charset="0"/>
            <a:cs typeface="Arial" panose="020B0604020202020204" pitchFamily="34" charset="0"/>
          </a:endParaRPr>
        </a:p>
        <a:p>
          <a:pPr algn="ctr">
            <a:spcBef>
              <a:spcPct val="0"/>
            </a:spcBef>
            <a:buNone/>
          </a:pPr>
          <a:r>
            <a:rPr lang="es-ES" sz="1400" b="0" kern="1200" dirty="0">
              <a:solidFill>
                <a:prstClr val="black"/>
              </a:solidFill>
              <a:latin typeface="Arial Black" panose="020B0A04020102020204" pitchFamily="34" charset="0"/>
              <a:ea typeface="+mn-ea"/>
              <a:cs typeface="+mn-cs"/>
            </a:rPr>
            <a:t>https://acortar.link/sXLYyQ</a:t>
          </a:r>
        </a:p>
      </dgm:t>
    </dgm:pt>
    <dgm:pt modelId="{DD3A66B4-AF9A-40EA-ACBB-583AE369C662}" type="parTrans" cxnId="{0E0890E3-349B-40AE-B4F2-5822490635C4}">
      <dgm:prSet/>
      <dgm:spPr/>
      <dgm:t>
        <a:bodyPr/>
        <a:lstStyle/>
        <a:p>
          <a:endParaRPr lang="es-ES"/>
        </a:p>
      </dgm:t>
    </dgm:pt>
    <dgm:pt modelId="{E32FF008-4B2C-4EB1-AD8C-900C0110DF78}" type="sibTrans" cxnId="{0E0890E3-349B-40AE-B4F2-5822490635C4}">
      <dgm:prSet/>
      <dgm:spPr/>
      <dgm:t>
        <a:bodyPr/>
        <a:lstStyle/>
        <a:p>
          <a:endParaRPr lang="es-ES"/>
        </a:p>
      </dgm:t>
    </dgm:pt>
    <dgm:pt modelId="{F0344494-FA64-4C76-BF7D-1FE47AFC01C5}">
      <dgm:prSet phldrT="[Texto]" custT="1"/>
      <dgm:spPr/>
      <dgm:t>
        <a:bodyPr/>
        <a:lstStyle/>
        <a:p>
          <a:pPr marL="0" lvl="0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0" dirty="0">
              <a:latin typeface="Arial Black" panose="020B0A04020102020204" pitchFamily="34" charset="0"/>
              <a:cs typeface="Arial" panose="020B0604020202020204" pitchFamily="34" charset="0"/>
            </a:rPr>
            <a:t>PREVENCIÓN: LA FAMILIA ANTE LAS </a:t>
          </a:r>
          <a:r>
            <a:rPr lang="es-ES" sz="1400" b="0" dirty="0" err="1">
              <a:latin typeface="Arial Black" panose="020B0A04020102020204" pitchFamily="34" charset="0"/>
              <a:cs typeface="Arial" panose="020B0604020202020204" pitchFamily="34" charset="0"/>
            </a:rPr>
            <a:t>TICs</a:t>
          </a:r>
          <a:endParaRPr lang="es-ES" sz="1400" b="0" dirty="0">
            <a:latin typeface="Arial Black" panose="020B0A04020102020204" pitchFamily="34" charset="0"/>
            <a:cs typeface="Arial" panose="020B0604020202020204" pitchFamily="34" charset="0"/>
          </a:endParaRPr>
        </a:p>
        <a:p>
          <a:pPr marL="0" lvl="0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0" dirty="0">
              <a:latin typeface="Arial" panose="020B0604020202020204" pitchFamily="34" charset="0"/>
              <a:cs typeface="Arial" panose="020B0604020202020204" pitchFamily="34" charset="0"/>
            </a:rPr>
            <a:t>FAD (Fundación de Ayuda contra la Drogadicción)</a:t>
          </a:r>
        </a:p>
        <a:p>
          <a:pPr marL="0" lvl="0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b="1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0" dirty="0">
              <a:solidFill>
                <a:schemeClr val="tx1"/>
              </a:solidFill>
              <a:latin typeface="Arial Black" panose="020B0A04020102020204" pitchFamily="34" charset="0"/>
            </a:rPr>
            <a:t>https://acortar.link/8GXA0f</a:t>
          </a:r>
          <a:endParaRPr lang="es-ES" sz="1400" dirty="0">
            <a:latin typeface="Arial Black" panose="020B0A04020102020204" pitchFamily="34" charset="0"/>
          </a:endParaRPr>
        </a:p>
      </dgm:t>
    </dgm:pt>
    <dgm:pt modelId="{A5490B34-8C08-4DBE-83B9-96F890EF8A06}" type="parTrans" cxnId="{76087D3F-D47E-40E8-AECB-9DB8035D38CF}">
      <dgm:prSet/>
      <dgm:spPr/>
      <dgm:t>
        <a:bodyPr/>
        <a:lstStyle/>
        <a:p>
          <a:endParaRPr lang="es-ES"/>
        </a:p>
      </dgm:t>
    </dgm:pt>
    <dgm:pt modelId="{E00EB3DB-3CB0-47DB-A530-E4D4A92FF3EC}" type="sibTrans" cxnId="{76087D3F-D47E-40E8-AECB-9DB8035D38CF}">
      <dgm:prSet/>
      <dgm:spPr/>
      <dgm:t>
        <a:bodyPr/>
        <a:lstStyle/>
        <a:p>
          <a:endParaRPr lang="es-ES"/>
        </a:p>
      </dgm:t>
    </dgm:pt>
    <dgm:pt modelId="{5F714D1C-B570-4480-8869-F4717A38F97E}">
      <dgm:prSet phldrT="[Texto]" custT="1"/>
      <dgm:spPr/>
      <dgm:t>
        <a:bodyPr/>
        <a:lstStyle/>
        <a:p>
          <a:pPr marL="0"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dirty="0">
              <a:latin typeface="Arial Black" panose="020B0A04020102020204" pitchFamily="34" charset="0"/>
            </a:rPr>
            <a:t>BUEN USO DE LAS TIC’S EN LA INFANCIA</a:t>
          </a:r>
          <a:endParaRPr lang="es-ES" sz="1400" b="0" dirty="0">
            <a:latin typeface="Arial Black" panose="020B0A04020102020204" pitchFamily="34" charset="0"/>
            <a:cs typeface="Arial" panose="020B0604020202020204" pitchFamily="34" charset="0"/>
          </a:endParaRPr>
        </a:p>
        <a:p>
          <a:pPr marL="0"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0" dirty="0">
              <a:latin typeface="Arial" panose="020B0604020202020204" pitchFamily="34" charset="0"/>
              <a:cs typeface="Arial" panose="020B0604020202020204" pitchFamily="34" charset="0"/>
            </a:rPr>
            <a:t>Salud Castilla y León</a:t>
          </a:r>
        </a:p>
        <a:p>
          <a:pPr marL="0"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0" dirty="0">
              <a:latin typeface="Arial" panose="020B0604020202020204" pitchFamily="34" charset="0"/>
              <a:cs typeface="Arial" panose="020B0604020202020204" pitchFamily="34" charset="0"/>
            </a:rPr>
            <a:t>David </a:t>
          </a:r>
          <a:r>
            <a:rPr lang="es-ES" sz="1400" b="0" dirty="0" err="1">
              <a:latin typeface="Arial" panose="020B0604020202020204" pitchFamily="34" charset="0"/>
              <a:cs typeface="Arial" panose="020B0604020202020204" pitchFamily="34" charset="0"/>
            </a:rPr>
            <a:t>Cortejoso</a:t>
          </a:r>
          <a:r>
            <a:rPr lang="es-ES" sz="1400" b="0" dirty="0">
              <a:latin typeface="Arial" panose="020B0604020202020204" pitchFamily="34" charset="0"/>
              <a:cs typeface="Arial" panose="020B0604020202020204" pitchFamily="34" charset="0"/>
            </a:rPr>
            <a:t> – Psicólogo</a:t>
          </a:r>
        </a:p>
        <a:p>
          <a:pPr marL="0"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b="1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0" dirty="0">
              <a:solidFill>
                <a:schemeClr val="tx1"/>
              </a:solidFill>
              <a:latin typeface="Arial Black" panose="020B0A04020102020204" pitchFamily="34" charset="0"/>
            </a:rPr>
            <a:t>https://acortar.link/8EmFTL</a:t>
          </a:r>
          <a:endParaRPr lang="es-ES" sz="1400" b="1" dirty="0">
            <a:latin typeface="Arial Black" panose="020B0A04020102020204" pitchFamily="34" charset="0"/>
          </a:endParaRPr>
        </a:p>
      </dgm:t>
    </dgm:pt>
    <dgm:pt modelId="{04859F7A-229D-4580-99ED-A883040B77E9}" type="sibTrans" cxnId="{A4B05684-1FCE-4D22-A748-8E1A3FE2EA7C}">
      <dgm:prSet/>
      <dgm:spPr/>
      <dgm:t>
        <a:bodyPr/>
        <a:lstStyle/>
        <a:p>
          <a:endParaRPr lang="es-ES"/>
        </a:p>
      </dgm:t>
    </dgm:pt>
    <dgm:pt modelId="{1D4FD920-C5EA-480B-AF4A-1DB81F50F3CA}" type="parTrans" cxnId="{A4B05684-1FCE-4D22-A748-8E1A3FE2EA7C}">
      <dgm:prSet/>
      <dgm:spPr/>
      <dgm:t>
        <a:bodyPr/>
        <a:lstStyle/>
        <a:p>
          <a:endParaRPr lang="es-ES"/>
        </a:p>
      </dgm:t>
    </dgm:pt>
    <dgm:pt modelId="{1F73490F-01A1-46D5-9A5F-5650E0FEBAA2}" type="pres">
      <dgm:prSet presAssocID="{91E8726E-6FC3-456C-B18F-EBFBDC55D2F4}" presName="diagram" presStyleCnt="0">
        <dgm:presLayoutVars>
          <dgm:dir/>
          <dgm:resizeHandles val="exact"/>
        </dgm:presLayoutVars>
      </dgm:prSet>
      <dgm:spPr/>
    </dgm:pt>
    <dgm:pt modelId="{13B87E54-3028-4663-B6A4-11F1CD375BDF}" type="pres">
      <dgm:prSet presAssocID="{0E32A3FE-5DF1-4F5E-995F-CD4F61BDAA69}" presName="node" presStyleLbl="node1" presStyleIdx="0" presStyleCnt="3" custScaleX="295513" custScaleY="118334" custLinFactNeighborX="347" custLinFactNeighborY="17258">
        <dgm:presLayoutVars>
          <dgm:bulletEnabled val="1"/>
        </dgm:presLayoutVars>
      </dgm:prSet>
      <dgm:spPr/>
    </dgm:pt>
    <dgm:pt modelId="{80EF60C1-3817-49CF-AE9D-29F28C747722}" type="pres">
      <dgm:prSet presAssocID="{E32FF008-4B2C-4EB1-AD8C-900C0110DF78}" presName="sibTrans" presStyleCnt="0"/>
      <dgm:spPr/>
    </dgm:pt>
    <dgm:pt modelId="{45C7C62F-E715-42A8-AE97-11705B63E244}" type="pres">
      <dgm:prSet presAssocID="{F0344494-FA64-4C76-BF7D-1FE47AFC01C5}" presName="node" presStyleLbl="node1" presStyleIdx="1" presStyleCnt="3" custScaleX="298928" custScaleY="123626" custLinFactNeighborX="13668" custLinFactNeighborY="50960">
        <dgm:presLayoutVars>
          <dgm:bulletEnabled val="1"/>
        </dgm:presLayoutVars>
      </dgm:prSet>
      <dgm:spPr/>
    </dgm:pt>
    <dgm:pt modelId="{8D05A8F2-EDC7-4818-BB88-A156E41EF11C}" type="pres">
      <dgm:prSet presAssocID="{E00EB3DB-3CB0-47DB-A530-E4D4A92FF3EC}" presName="sibTrans" presStyleCnt="0"/>
      <dgm:spPr/>
    </dgm:pt>
    <dgm:pt modelId="{29A0619A-E826-401A-A83E-F96ACB35AB84}" type="pres">
      <dgm:prSet presAssocID="{5F714D1C-B570-4480-8869-F4717A38F97E}" presName="node" presStyleLbl="node1" presStyleIdx="2" presStyleCnt="3" custScaleX="299319" custScaleY="118599" custLinFactNeighborX="-347" custLinFactNeighborY="86462">
        <dgm:presLayoutVars>
          <dgm:bulletEnabled val="1"/>
        </dgm:presLayoutVars>
      </dgm:prSet>
      <dgm:spPr/>
    </dgm:pt>
  </dgm:ptLst>
  <dgm:cxnLst>
    <dgm:cxn modelId="{76087D3F-D47E-40E8-AECB-9DB8035D38CF}" srcId="{91E8726E-6FC3-456C-B18F-EBFBDC55D2F4}" destId="{F0344494-FA64-4C76-BF7D-1FE47AFC01C5}" srcOrd="1" destOrd="0" parTransId="{A5490B34-8C08-4DBE-83B9-96F890EF8A06}" sibTransId="{E00EB3DB-3CB0-47DB-A530-E4D4A92FF3EC}"/>
    <dgm:cxn modelId="{0C93E641-E8E2-484F-9D99-4A7D23D90BA8}" type="presOf" srcId="{5F714D1C-B570-4480-8869-F4717A38F97E}" destId="{29A0619A-E826-401A-A83E-F96ACB35AB84}" srcOrd="0" destOrd="0" presId="urn:microsoft.com/office/officeart/2005/8/layout/default"/>
    <dgm:cxn modelId="{CE5CCF6C-A4F8-4636-A9CE-0ABDAC8861F6}" type="presOf" srcId="{0E32A3FE-5DF1-4F5E-995F-CD4F61BDAA69}" destId="{13B87E54-3028-4663-B6A4-11F1CD375BDF}" srcOrd="0" destOrd="0" presId="urn:microsoft.com/office/officeart/2005/8/layout/default"/>
    <dgm:cxn modelId="{9539DD5A-8157-4190-858B-CEB2592F4512}" type="presOf" srcId="{91E8726E-6FC3-456C-B18F-EBFBDC55D2F4}" destId="{1F73490F-01A1-46D5-9A5F-5650E0FEBAA2}" srcOrd="0" destOrd="0" presId="urn:microsoft.com/office/officeart/2005/8/layout/default"/>
    <dgm:cxn modelId="{A4B05684-1FCE-4D22-A748-8E1A3FE2EA7C}" srcId="{91E8726E-6FC3-456C-B18F-EBFBDC55D2F4}" destId="{5F714D1C-B570-4480-8869-F4717A38F97E}" srcOrd="2" destOrd="0" parTransId="{1D4FD920-C5EA-480B-AF4A-1DB81F50F3CA}" sibTransId="{04859F7A-229D-4580-99ED-A883040B77E9}"/>
    <dgm:cxn modelId="{56EC12BC-F686-4418-9D13-F427CCD6E908}" type="presOf" srcId="{F0344494-FA64-4C76-BF7D-1FE47AFC01C5}" destId="{45C7C62F-E715-42A8-AE97-11705B63E244}" srcOrd="0" destOrd="0" presId="urn:microsoft.com/office/officeart/2005/8/layout/default"/>
    <dgm:cxn modelId="{0E0890E3-349B-40AE-B4F2-5822490635C4}" srcId="{91E8726E-6FC3-456C-B18F-EBFBDC55D2F4}" destId="{0E32A3FE-5DF1-4F5E-995F-CD4F61BDAA69}" srcOrd="0" destOrd="0" parTransId="{DD3A66B4-AF9A-40EA-ACBB-583AE369C662}" sibTransId="{E32FF008-4B2C-4EB1-AD8C-900C0110DF78}"/>
    <dgm:cxn modelId="{32F03B0E-E688-41D7-8C3F-EC5B6BB3F033}" type="presParOf" srcId="{1F73490F-01A1-46D5-9A5F-5650E0FEBAA2}" destId="{13B87E54-3028-4663-B6A4-11F1CD375BDF}" srcOrd="0" destOrd="0" presId="urn:microsoft.com/office/officeart/2005/8/layout/default"/>
    <dgm:cxn modelId="{80390EA7-3F1C-4B50-AF98-81A6E30BEAB9}" type="presParOf" srcId="{1F73490F-01A1-46D5-9A5F-5650E0FEBAA2}" destId="{80EF60C1-3817-49CF-AE9D-29F28C747722}" srcOrd="1" destOrd="0" presId="urn:microsoft.com/office/officeart/2005/8/layout/default"/>
    <dgm:cxn modelId="{1A996723-AD06-4E97-AC73-A74C8715572F}" type="presParOf" srcId="{1F73490F-01A1-46D5-9A5F-5650E0FEBAA2}" destId="{45C7C62F-E715-42A8-AE97-11705B63E244}" srcOrd="2" destOrd="0" presId="urn:microsoft.com/office/officeart/2005/8/layout/default"/>
    <dgm:cxn modelId="{D76AB593-8689-4037-8FA9-11C740F5BF90}" type="presParOf" srcId="{1F73490F-01A1-46D5-9A5F-5650E0FEBAA2}" destId="{8D05A8F2-EDC7-4818-BB88-A156E41EF11C}" srcOrd="3" destOrd="0" presId="urn:microsoft.com/office/officeart/2005/8/layout/default"/>
    <dgm:cxn modelId="{5EFCF885-A312-4C44-A1BD-8CE0AEAE344C}" type="presParOf" srcId="{1F73490F-01A1-46D5-9A5F-5650E0FEBAA2}" destId="{29A0619A-E826-401A-A83E-F96ACB35AB84}" srcOrd="4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B87E54-3028-4663-B6A4-11F1CD375BDF}">
      <dsp:nvSpPr>
        <dsp:cNvPr id="0" name=""/>
        <dsp:cNvSpPr/>
      </dsp:nvSpPr>
      <dsp:spPr>
        <a:xfrm>
          <a:off x="64172" y="1980368"/>
          <a:ext cx="6411918" cy="154053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0" kern="1200" dirty="0">
              <a:solidFill>
                <a:schemeClr val="bg1"/>
              </a:solidFill>
              <a:latin typeface="Arial Black" panose="020B0A04020102020204" pitchFamily="34" charset="0"/>
            </a:rPr>
            <a:t>NORMAS PARA LA FAMILIA EN EL USO DE LA TECNOLOGÍA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50" b="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BBVA – APRENDEMOS JUNTOS 2030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b="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Elisabeth </a:t>
          </a:r>
          <a:r>
            <a:rPr lang="es-ES" sz="1200" b="0" kern="12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Kilbey</a:t>
          </a:r>
          <a:r>
            <a:rPr lang="es-ES" sz="1200" b="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– Psicóloga y escritora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000" b="0" kern="1200" dirty="0">
            <a:solidFill>
              <a:schemeClr val="bg1"/>
            </a:solidFill>
            <a:highlight>
              <a:srgbClr val="FFFF00"/>
            </a:highlight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0" kern="1200" dirty="0">
              <a:solidFill>
                <a:prstClr val="black"/>
              </a:solidFill>
              <a:latin typeface="Arial Black" panose="020B0A04020102020204" pitchFamily="34" charset="0"/>
              <a:ea typeface="+mn-ea"/>
              <a:cs typeface="+mn-cs"/>
            </a:rPr>
            <a:t>https://acortar.link/sXLYyQ</a:t>
          </a:r>
        </a:p>
      </dsp:txBody>
      <dsp:txXfrm>
        <a:off x="64172" y="1980368"/>
        <a:ext cx="6411918" cy="1540537"/>
      </dsp:txXfrm>
    </dsp:sp>
    <dsp:sp modelId="{45C7C62F-E715-42A8-AE97-11705B63E244}">
      <dsp:nvSpPr>
        <dsp:cNvPr id="0" name=""/>
        <dsp:cNvSpPr/>
      </dsp:nvSpPr>
      <dsp:spPr>
        <a:xfrm>
          <a:off x="39190" y="4176632"/>
          <a:ext cx="6486015" cy="160943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0" kern="1200" dirty="0">
              <a:latin typeface="Arial Black" panose="020B0A04020102020204" pitchFamily="34" charset="0"/>
              <a:cs typeface="Arial" panose="020B0604020202020204" pitchFamily="34" charset="0"/>
            </a:rPr>
            <a:t>PREVENCIÓN: LA FAMILIA ANTE LAS </a:t>
          </a:r>
          <a:r>
            <a:rPr lang="es-ES" sz="1400" b="0" kern="1200" dirty="0" err="1">
              <a:latin typeface="Arial Black" panose="020B0A04020102020204" pitchFamily="34" charset="0"/>
              <a:cs typeface="Arial" panose="020B0604020202020204" pitchFamily="34" charset="0"/>
            </a:rPr>
            <a:t>TICs</a:t>
          </a:r>
          <a:endParaRPr lang="es-ES" sz="1400" b="0" kern="1200" dirty="0">
            <a:latin typeface="Arial Black" panose="020B0A04020102020204" pitchFamily="34" charset="0"/>
            <a:cs typeface="Arial" panose="020B0604020202020204" pitchFamily="34" charset="0"/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0" kern="1200" dirty="0">
              <a:latin typeface="Arial" panose="020B0604020202020204" pitchFamily="34" charset="0"/>
              <a:cs typeface="Arial" panose="020B0604020202020204" pitchFamily="34" charset="0"/>
            </a:rPr>
            <a:t>FAD (Fundación de Ayuda contra la Drogadicción)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0" kern="1200" dirty="0">
              <a:solidFill>
                <a:schemeClr val="tx1"/>
              </a:solidFill>
              <a:latin typeface="Arial Black" panose="020B0A04020102020204" pitchFamily="34" charset="0"/>
            </a:rPr>
            <a:t>https://acortar.link/8GXA0f</a:t>
          </a:r>
          <a:endParaRPr lang="es-ES" sz="1400" kern="1200" dirty="0">
            <a:latin typeface="Arial Black" panose="020B0A04020102020204" pitchFamily="34" charset="0"/>
          </a:endParaRPr>
        </a:p>
      </dsp:txBody>
      <dsp:txXfrm>
        <a:off x="39190" y="4176632"/>
        <a:ext cx="6486015" cy="1609431"/>
      </dsp:txXfrm>
    </dsp:sp>
    <dsp:sp modelId="{29A0619A-E826-401A-A83E-F96ACB35AB84}">
      <dsp:nvSpPr>
        <dsp:cNvPr id="0" name=""/>
        <dsp:cNvSpPr/>
      </dsp:nvSpPr>
      <dsp:spPr>
        <a:xfrm>
          <a:off x="7824" y="6465223"/>
          <a:ext cx="6494499" cy="154398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kern="1200" dirty="0">
              <a:latin typeface="Arial Black" panose="020B0A04020102020204" pitchFamily="34" charset="0"/>
            </a:rPr>
            <a:t>BUEN USO DE LAS TIC’S EN LA INFANCIA</a:t>
          </a:r>
          <a:endParaRPr lang="es-ES" sz="1400" b="0" kern="1200" dirty="0">
            <a:latin typeface="Arial Black" panose="020B0A04020102020204" pitchFamily="34" charset="0"/>
            <a:cs typeface="Arial" panose="020B0604020202020204" pitchFamily="34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0" kern="1200" dirty="0">
              <a:latin typeface="Arial" panose="020B0604020202020204" pitchFamily="34" charset="0"/>
              <a:cs typeface="Arial" panose="020B0604020202020204" pitchFamily="34" charset="0"/>
            </a:rPr>
            <a:t>Salud Castilla y León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0" kern="1200" dirty="0">
              <a:latin typeface="Arial" panose="020B0604020202020204" pitchFamily="34" charset="0"/>
              <a:cs typeface="Arial" panose="020B0604020202020204" pitchFamily="34" charset="0"/>
            </a:rPr>
            <a:t>David </a:t>
          </a:r>
          <a:r>
            <a:rPr lang="es-ES" sz="1400" b="0" kern="1200" dirty="0" err="1">
              <a:latin typeface="Arial" panose="020B0604020202020204" pitchFamily="34" charset="0"/>
              <a:cs typeface="Arial" panose="020B0604020202020204" pitchFamily="34" charset="0"/>
            </a:rPr>
            <a:t>Cortejoso</a:t>
          </a:r>
          <a:r>
            <a:rPr lang="es-ES" sz="1400" b="0" kern="1200" dirty="0">
              <a:latin typeface="Arial" panose="020B0604020202020204" pitchFamily="34" charset="0"/>
              <a:cs typeface="Arial" panose="020B0604020202020204" pitchFamily="34" charset="0"/>
            </a:rPr>
            <a:t> – Psicólogo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0" kern="1200" dirty="0">
              <a:solidFill>
                <a:schemeClr val="tx1"/>
              </a:solidFill>
              <a:latin typeface="Arial Black" panose="020B0A04020102020204" pitchFamily="34" charset="0"/>
            </a:rPr>
            <a:t>https://acortar.link/8EmFTL</a:t>
          </a:r>
          <a:endParaRPr lang="es-ES" sz="1400" b="1" kern="1200" dirty="0">
            <a:latin typeface="Arial Black" panose="020B0A04020102020204" pitchFamily="34" charset="0"/>
          </a:endParaRPr>
        </a:p>
      </dsp:txBody>
      <dsp:txXfrm>
        <a:off x="7824" y="6465223"/>
        <a:ext cx="6494499" cy="15439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191" y="0"/>
            <a:ext cx="6859191" cy="12196974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9831" y="3958229"/>
            <a:ext cx="4438259" cy="4534892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9831" y="8493120"/>
            <a:ext cx="4438259" cy="1531413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5114503" y="3368706"/>
            <a:ext cx="1761065" cy="171494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2693651" y="5920898"/>
            <a:ext cx="6861858" cy="171495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809233" y="0"/>
            <a:ext cx="514350" cy="19545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58962" y="525743"/>
            <a:ext cx="593481" cy="1364777"/>
          </a:xfrm>
          <a:prstGeom prst="rect">
            <a:avLst/>
          </a:prstGeom>
        </p:spPr>
        <p:txBody>
          <a:bodyPr anchor="b"/>
          <a:lstStyle>
            <a:lvl1pPr algn="ctr">
              <a:defRPr sz="2100"/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282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191" y="0"/>
            <a:ext cx="6859191" cy="12196974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31" y="8820363"/>
            <a:ext cx="4816503" cy="100753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9831" y="1219200"/>
            <a:ext cx="4816503" cy="609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649830" y="9827897"/>
            <a:ext cx="4816503" cy="877710"/>
          </a:xfrm>
        </p:spPr>
        <p:txBody>
          <a:bodyPr>
            <a:normAutofit/>
          </a:bodyPr>
          <a:lstStyle>
            <a:lvl1pPr marL="0" indent="0">
              <a:buNone/>
              <a:defRPr sz="9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809233" y="0"/>
            <a:ext cx="514350" cy="19545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758962" y="525743"/>
            <a:ext cx="593481" cy="1364777"/>
          </a:xfrm>
          <a:prstGeom prst="rect">
            <a:avLst/>
          </a:prstGeom>
        </p:spPr>
        <p:txBody>
          <a:bodyPr/>
          <a:lstStyle>
            <a:lvl1pPr algn="ctr">
              <a:defRPr sz="2100"/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815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191" y="0"/>
            <a:ext cx="6859191" cy="12196974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30" y="1648178"/>
            <a:ext cx="4816504" cy="3009280"/>
          </a:xfrm>
        </p:spPr>
        <p:txBody>
          <a:bodyPr/>
          <a:lstStyle>
            <a:lvl1pPr>
              <a:defRPr sz="27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830" y="6200931"/>
            <a:ext cx="4816504" cy="4509968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809233" y="0"/>
            <a:ext cx="514350" cy="19545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58962" y="525743"/>
            <a:ext cx="593481" cy="1364777"/>
          </a:xfrm>
          <a:prstGeom prst="rect">
            <a:avLst/>
          </a:prstGeom>
        </p:spPr>
        <p:txBody>
          <a:bodyPr/>
          <a:lstStyle>
            <a:lvl1pPr algn="ctr">
              <a:defRPr sz="2100"/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920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191" y="0"/>
            <a:ext cx="6859191" cy="12196974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485573" y="1158561"/>
            <a:ext cx="4511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5302064" y="5156076"/>
            <a:ext cx="4642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045" y="1648177"/>
            <a:ext cx="4620289" cy="5123874"/>
          </a:xfrm>
        </p:spPr>
        <p:txBody>
          <a:bodyPr anchor="ctr"/>
          <a:lstStyle>
            <a:lvl1pPr>
              <a:defRPr sz="27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040459" y="6772051"/>
            <a:ext cx="4234607" cy="592201"/>
          </a:xfrm>
        </p:spPr>
        <p:txBody>
          <a:bodyPr>
            <a:normAutofit/>
          </a:bodyPr>
          <a:lstStyle>
            <a:lvl1pPr marL="0" indent="0">
              <a:buNone/>
              <a:defRPr lang="en-US" sz="105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830" y="8890340"/>
            <a:ext cx="4757755" cy="1796656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809233" y="0"/>
            <a:ext cx="514350" cy="19545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58962" y="525743"/>
            <a:ext cx="593481" cy="1364777"/>
          </a:xfrm>
          <a:prstGeom prst="rect">
            <a:avLst/>
          </a:prstGeom>
        </p:spPr>
        <p:txBody>
          <a:bodyPr/>
          <a:lstStyle>
            <a:lvl1pPr algn="ctr">
              <a:defRPr sz="2100"/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25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191" y="0"/>
            <a:ext cx="6859191" cy="12196974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30" y="3657600"/>
            <a:ext cx="4816504" cy="3725333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9831" y="8933171"/>
            <a:ext cx="4816503" cy="1768695"/>
          </a:xfrm>
        </p:spPr>
        <p:txBody>
          <a:bodyPr anchor="t"/>
          <a:lstStyle>
            <a:lvl1pPr marL="0" indent="0" algn="l">
              <a:buNone/>
              <a:defRPr sz="15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809233" y="0"/>
            <a:ext cx="514350" cy="19545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58962" y="525743"/>
            <a:ext cx="593481" cy="1364777"/>
          </a:xfrm>
          <a:prstGeom prst="rect">
            <a:avLst/>
          </a:prstGeom>
        </p:spPr>
        <p:txBody>
          <a:bodyPr/>
          <a:lstStyle>
            <a:lvl1pPr algn="ctr">
              <a:defRPr sz="2100"/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8053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30" y="1648178"/>
            <a:ext cx="4817695" cy="1261980"/>
          </a:xfrm>
        </p:spPr>
        <p:txBody>
          <a:bodyPr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9830" y="4425245"/>
            <a:ext cx="1735074" cy="1169710"/>
          </a:xfrm>
        </p:spPr>
        <p:txBody>
          <a:bodyPr anchor="b">
            <a:noAutofit/>
          </a:bodyPr>
          <a:lstStyle>
            <a:lvl1pPr marL="0" indent="0">
              <a:buNone/>
              <a:defRPr sz="15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649830" y="5594958"/>
            <a:ext cx="1735074" cy="5134873"/>
          </a:xfrm>
        </p:spPr>
        <p:txBody>
          <a:bodyPr anchor="t"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54210" y="4425245"/>
            <a:ext cx="1739189" cy="1169710"/>
          </a:xfrm>
        </p:spPr>
        <p:txBody>
          <a:bodyPr anchor="b">
            <a:noAutofit/>
          </a:bodyPr>
          <a:lstStyle>
            <a:lvl1pPr marL="0" indent="0">
              <a:buNone/>
              <a:defRPr sz="15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2556353" y="5594958"/>
            <a:ext cx="1739189" cy="5134873"/>
          </a:xfrm>
        </p:spPr>
        <p:txBody>
          <a:bodyPr anchor="t"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468981" y="4425245"/>
            <a:ext cx="1739189" cy="1169710"/>
          </a:xfrm>
        </p:spPr>
        <p:txBody>
          <a:bodyPr anchor="b">
            <a:noAutofit/>
          </a:bodyPr>
          <a:lstStyle>
            <a:lvl1pPr marL="0" indent="0">
              <a:buNone/>
              <a:defRPr sz="15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4470702" y="5594958"/>
            <a:ext cx="1737469" cy="5134873"/>
          </a:xfrm>
        </p:spPr>
        <p:txBody>
          <a:bodyPr anchor="t"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470898" y="4425246"/>
            <a:ext cx="0" cy="6304583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387141" y="4425246"/>
            <a:ext cx="0" cy="6304583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58962" y="525743"/>
            <a:ext cx="593481" cy="1364777"/>
          </a:xfrm>
          <a:prstGeom prst="rect">
            <a:avLst/>
          </a:prstGeom>
        </p:spPr>
        <p:txBody>
          <a:bodyPr/>
          <a:lstStyle>
            <a:lvl1pPr algn="ctr">
              <a:defRPr sz="2100"/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3178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30" y="1648178"/>
            <a:ext cx="4758945" cy="1261980"/>
          </a:xfrm>
        </p:spPr>
        <p:txBody>
          <a:bodyPr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9830" y="7430393"/>
            <a:ext cx="1735074" cy="1169710"/>
          </a:xfrm>
        </p:spPr>
        <p:txBody>
          <a:bodyPr anchor="b">
            <a:noAutofit/>
          </a:bodyPr>
          <a:lstStyle>
            <a:lvl1pPr marL="0" indent="0">
              <a:buNone/>
              <a:defRPr sz="15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764291" y="4425245"/>
            <a:ext cx="1511358" cy="257305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649829" y="8600104"/>
            <a:ext cx="1735074" cy="2110793"/>
          </a:xfrm>
        </p:spPr>
        <p:txBody>
          <a:bodyPr anchor="t"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58344" y="7430391"/>
            <a:ext cx="1739189" cy="1169710"/>
          </a:xfrm>
        </p:spPr>
        <p:txBody>
          <a:bodyPr anchor="b">
            <a:noAutofit/>
          </a:bodyPr>
          <a:lstStyle>
            <a:lvl1pPr marL="0" indent="0">
              <a:buNone/>
              <a:defRPr sz="15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664892" y="4425245"/>
            <a:ext cx="1511358" cy="257305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558344" y="8619037"/>
            <a:ext cx="1739189" cy="2110793"/>
          </a:xfrm>
        </p:spPr>
        <p:txBody>
          <a:bodyPr anchor="t"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468981" y="7430393"/>
            <a:ext cx="1739189" cy="1169710"/>
          </a:xfrm>
        </p:spPr>
        <p:txBody>
          <a:bodyPr anchor="b">
            <a:noAutofit/>
          </a:bodyPr>
          <a:lstStyle>
            <a:lvl1pPr marL="0" indent="0">
              <a:buNone/>
              <a:defRPr sz="15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4581481" y="4425245"/>
            <a:ext cx="1511358" cy="257305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4468981" y="8600104"/>
            <a:ext cx="1739189" cy="2110793"/>
          </a:xfrm>
        </p:spPr>
        <p:txBody>
          <a:bodyPr anchor="t"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2467514" y="4425246"/>
            <a:ext cx="0" cy="6304583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387141" y="4425246"/>
            <a:ext cx="0" cy="6304583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58962" y="525743"/>
            <a:ext cx="593481" cy="1364777"/>
          </a:xfrm>
          <a:prstGeom prst="rect">
            <a:avLst/>
          </a:prstGeom>
        </p:spPr>
        <p:txBody>
          <a:bodyPr/>
          <a:lstStyle>
            <a:lvl1pPr algn="ctr">
              <a:defRPr sz="2100"/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0353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15976" y="11356285"/>
            <a:ext cx="742949" cy="40650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5/24/2024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7100" y="11356284"/>
            <a:ext cx="2894846" cy="40650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58962" y="525743"/>
            <a:ext cx="593481" cy="1364777"/>
          </a:xfrm>
          <a:prstGeom prst="rect">
            <a:avLst/>
          </a:prstGeom>
        </p:spPr>
        <p:txBody>
          <a:bodyPr/>
          <a:lstStyle>
            <a:lvl1pPr algn="ctr">
              <a:defRPr sz="2100"/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5916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191" y="0"/>
            <a:ext cx="6840315" cy="12196974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311151" y="714960"/>
            <a:ext cx="3457924" cy="107620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-2106792" y="4848448"/>
            <a:ext cx="10659543" cy="2495107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6858000" cy="12192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31196" y="2573866"/>
            <a:ext cx="835137" cy="8128002"/>
          </a:xfrm>
        </p:spPr>
        <p:txBody>
          <a:bodyPr vert="eaVert" anchor="ctr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054" y="2573866"/>
            <a:ext cx="3312702" cy="8128002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910" y="11316441"/>
            <a:ext cx="2894846" cy="40650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809233" y="0"/>
            <a:ext cx="514350" cy="19545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58962" y="525743"/>
            <a:ext cx="593481" cy="1364777"/>
          </a:xfrm>
          <a:prstGeom prst="rect">
            <a:avLst/>
          </a:prstGeom>
        </p:spPr>
        <p:txBody>
          <a:bodyPr/>
          <a:lstStyle>
            <a:lvl1pPr algn="ctr">
              <a:defRPr sz="2100"/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049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478" y="1648175"/>
            <a:ext cx="4757754" cy="1261982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5/24/2024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58962" y="525743"/>
            <a:ext cx="593481" cy="1364777"/>
          </a:xfrm>
          <a:prstGeom prst="rect">
            <a:avLst/>
          </a:prstGeom>
        </p:spPr>
        <p:txBody>
          <a:bodyPr anchor="b"/>
          <a:lstStyle>
            <a:lvl1pPr algn="ctr">
              <a:defRPr sz="2100"/>
            </a:lvl1pPr>
          </a:lstStyle>
          <a:p>
            <a:fld id="{E97799C9-84D9-46D2-A11E-BCF8A720529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790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191" y="0"/>
            <a:ext cx="6859191" cy="12196974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151" y="4013490"/>
            <a:ext cx="2318004" cy="5369500"/>
          </a:xfrm>
        </p:spPr>
        <p:txBody>
          <a:bodyPr anchor="ctr"/>
          <a:lstStyle>
            <a:lvl1pPr algn="l">
              <a:defRPr sz="2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39446" y="4013490"/>
            <a:ext cx="2311887" cy="5369500"/>
          </a:xfrm>
        </p:spPr>
        <p:txBody>
          <a:bodyPr anchor="ctr"/>
          <a:lstStyle>
            <a:lvl1pPr marL="0" indent="0" algn="l">
              <a:buNone/>
              <a:defRPr sz="15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809233" y="0"/>
            <a:ext cx="514350" cy="19545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58962" y="525743"/>
            <a:ext cx="593481" cy="1364777"/>
          </a:xfrm>
          <a:prstGeom prst="rect">
            <a:avLst/>
          </a:prstGeom>
        </p:spPr>
        <p:txBody>
          <a:bodyPr anchor="b"/>
          <a:lstStyle>
            <a:lvl1pPr algn="ctr">
              <a:defRPr sz="2100"/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836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9830" y="4425245"/>
            <a:ext cx="2727735" cy="6276628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0436" y="4425250"/>
            <a:ext cx="2727735" cy="6276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5/24/2024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758962" y="525743"/>
            <a:ext cx="593481" cy="1364777"/>
          </a:xfrm>
          <a:prstGeom prst="rect">
            <a:avLst/>
          </a:prstGeom>
        </p:spPr>
        <p:txBody>
          <a:bodyPr anchor="b"/>
          <a:lstStyle>
            <a:lvl1pPr algn="ctr">
              <a:defRPr sz="2100"/>
            </a:lvl1pPr>
          </a:lstStyle>
          <a:p>
            <a:fld id="{5D84065D-F351-4B03-BD91-D8A6B8D4B36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963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38" y="4425244"/>
            <a:ext cx="2725127" cy="1349849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9830" y="5775094"/>
            <a:ext cx="2727735" cy="4926775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0436" y="4425245"/>
            <a:ext cx="2727734" cy="1345129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0436" y="5770374"/>
            <a:ext cx="2727735" cy="493149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58962" y="525743"/>
            <a:ext cx="593481" cy="1364777"/>
          </a:xfrm>
          <a:prstGeom prst="rect">
            <a:avLst/>
          </a:prstGeom>
        </p:spPr>
        <p:txBody>
          <a:bodyPr anchor="b"/>
          <a:lstStyle>
            <a:lvl1pPr algn="ctr">
              <a:defRPr sz="2100"/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117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58962" y="525743"/>
            <a:ext cx="593481" cy="1364777"/>
          </a:xfrm>
          <a:prstGeom prst="rect">
            <a:avLst/>
          </a:prstGeom>
        </p:spPr>
        <p:txBody>
          <a:bodyPr anchor="b"/>
          <a:lstStyle>
            <a:lvl1pPr algn="ctr">
              <a:defRPr sz="2100"/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879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809233" y="0"/>
            <a:ext cx="514350" cy="19545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758962" y="525743"/>
            <a:ext cx="593481" cy="1364777"/>
          </a:xfrm>
          <a:prstGeom prst="rect">
            <a:avLst/>
          </a:prstGeom>
        </p:spPr>
        <p:txBody>
          <a:bodyPr/>
          <a:lstStyle>
            <a:lvl1pPr algn="ctr">
              <a:defRPr sz="2100"/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443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191" y="0"/>
            <a:ext cx="6859191" cy="12196974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30" y="2573867"/>
            <a:ext cx="2034443" cy="2658823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6695" y="2573867"/>
            <a:ext cx="2724638" cy="81280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649831" y="5487726"/>
            <a:ext cx="2034442" cy="5215468"/>
          </a:xfrm>
        </p:spPr>
        <p:txBody>
          <a:bodyPr/>
          <a:lstStyle>
            <a:lvl1pPr marL="0" indent="0">
              <a:buNone/>
              <a:defRPr sz="105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809233" y="0"/>
            <a:ext cx="514350" cy="19545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758962" y="525743"/>
            <a:ext cx="593481" cy="1364777"/>
          </a:xfrm>
          <a:prstGeom prst="rect">
            <a:avLst/>
          </a:prstGeom>
        </p:spPr>
        <p:txBody>
          <a:bodyPr/>
          <a:lstStyle>
            <a:lvl1pPr algn="ctr">
              <a:defRPr sz="2100"/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829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191" y="0"/>
            <a:ext cx="6859191" cy="12196974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30" y="2455804"/>
            <a:ext cx="2240317" cy="2799659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42182" y="2348089"/>
            <a:ext cx="2093327" cy="749582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830" y="5486400"/>
            <a:ext cx="2240317" cy="4357511"/>
          </a:xfrm>
        </p:spPr>
        <p:txBody>
          <a:bodyPr>
            <a:normAutofit/>
          </a:bodyPr>
          <a:lstStyle>
            <a:lvl1pPr marL="0" indent="0">
              <a:buNone/>
              <a:defRPr sz="105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809233" y="0"/>
            <a:ext cx="514350" cy="19545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758962" y="525743"/>
            <a:ext cx="593481" cy="1364777"/>
          </a:xfrm>
          <a:prstGeom prst="rect">
            <a:avLst/>
          </a:prstGeom>
        </p:spPr>
        <p:txBody>
          <a:bodyPr/>
          <a:lstStyle>
            <a:lvl1pPr algn="ctr">
              <a:defRPr sz="2100"/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1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191" y="0"/>
            <a:ext cx="6859191" cy="12196974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649830" y="1648177"/>
            <a:ext cx="4758945" cy="12619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287" y="4425245"/>
            <a:ext cx="4758945" cy="6276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80833" y="11316442"/>
            <a:ext cx="742949" cy="4065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675" b="1" i="0">
                <a:solidFill>
                  <a:schemeClr val="accent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3133" y="11316439"/>
            <a:ext cx="2894846" cy="4065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675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5809233" y="0"/>
            <a:ext cx="514350" cy="19545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758962" y="525743"/>
            <a:ext cx="593481" cy="1364777"/>
          </a:xfrm>
          <a:prstGeom prst="rect">
            <a:avLst/>
          </a:prstGeom>
        </p:spPr>
        <p:txBody>
          <a:bodyPr anchor="b"/>
          <a:lstStyle>
            <a:lvl1pPr algn="ctr">
              <a:defRPr sz="210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858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756" r:id="rId14"/>
    <p:sldLayoutId id="2147483757" r:id="rId15"/>
    <p:sldLayoutId id="2147483758" r:id="rId16"/>
    <p:sldLayoutId id="2147483759" r:id="rId17"/>
  </p:sldLayoutIdLst>
  <p:txStyles>
    <p:titleStyle>
      <a:lvl1pPr algn="l" defTabSz="342900" rtl="0" eaLnBrk="1" latinLnBrk="0" hangingPunct="1">
        <a:spcBef>
          <a:spcPct val="0"/>
        </a:spcBef>
        <a:buNone/>
        <a:defRPr sz="24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14350" indent="-212598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72009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2583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3157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360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553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94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6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openxmlformats.org/officeDocument/2006/relationships/image" Target="../media/image5.png"/><Relationship Id="rId5" Type="http://schemas.openxmlformats.org/officeDocument/2006/relationships/diagramColors" Target="../diagrams/colors1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1.xml"/><Relationship Id="rId9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3297635F-7735-46CC-881B-C19C73B796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29884281"/>
              </p:ext>
            </p:extLst>
          </p:nvPr>
        </p:nvGraphicFramePr>
        <p:xfrm>
          <a:off x="173925" y="1876305"/>
          <a:ext cx="6525206" cy="8639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ectangle 2">
            <a:extLst>
              <a:ext uri="{FF2B5EF4-FFF2-40B4-BE49-F238E27FC236}">
                <a16:creationId xmlns:a16="http://schemas.microsoft.com/office/drawing/2014/main" id="{AADA5001-0B8B-4AA9-910A-F212D214E1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9025" y="10187264"/>
            <a:ext cx="6858000" cy="18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1025" name="Picture 1">
            <a:extLst>
              <a:ext uri="{FF2B5EF4-FFF2-40B4-BE49-F238E27FC236}">
                <a16:creationId xmlns:a16="http://schemas.microsoft.com/office/drawing/2014/main" id="{1DCA4B47-2D21-4B4F-A209-7B108F33D7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4314" y="10860000"/>
            <a:ext cx="1332000" cy="13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0055FE46-4135-4631-8B7C-A16A60FB173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14931" y="236074"/>
            <a:ext cx="5464097" cy="14192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3D931A71-8007-4968-B096-5D64CC24630F}"/>
              </a:ext>
            </a:extLst>
          </p:cNvPr>
          <p:cNvPicPr>
            <a:picLocks noChangeAspect="1"/>
          </p:cNvPicPr>
          <p:nvPr/>
        </p:nvPicPr>
        <p:blipFill>
          <a:blip r:embed="rId10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3868979">
            <a:off x="1846020" y="7161323"/>
            <a:ext cx="248000" cy="193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7EBB4E97-81F9-498A-BA3E-5F160EE4B87D}"/>
              </a:ext>
            </a:extLst>
          </p:cNvPr>
          <p:cNvPicPr>
            <a:picLocks noChangeAspect="1"/>
          </p:cNvPicPr>
          <p:nvPr/>
        </p:nvPicPr>
        <p:blipFill>
          <a:blip r:embed="rId10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3945079">
            <a:off x="1723473" y="9486188"/>
            <a:ext cx="248000" cy="193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F6E041CD-48F3-4B50-90BC-56F0E0B5E2D1}"/>
              </a:ext>
            </a:extLst>
          </p:cNvPr>
          <p:cNvPicPr>
            <a:picLocks noChangeAspect="1"/>
          </p:cNvPicPr>
          <p:nvPr/>
        </p:nvPicPr>
        <p:blipFill>
          <a:blip r:embed="rId10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3405310">
            <a:off x="1854202" y="4932236"/>
            <a:ext cx="248000" cy="193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BE49A767-E38F-4A5C-B68F-76C56F8C4CA1}"/>
              </a:ext>
            </a:extLst>
          </p:cNvPr>
          <p:cNvPicPr>
            <a:picLocks noChangeAspect="1"/>
          </p:cNvPicPr>
          <p:nvPr/>
        </p:nvPicPr>
        <p:blipFill>
          <a:blip r:embed="rId11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638675">
            <a:off x="3315316" y="1697435"/>
            <a:ext cx="2409038" cy="1501075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A515CD41-B0AC-D6A0-53ED-D65EC2B7E17C}"/>
              </a:ext>
            </a:extLst>
          </p:cNvPr>
          <p:cNvSpPr txBox="1"/>
          <p:nvPr/>
        </p:nvSpPr>
        <p:spPr>
          <a:xfrm>
            <a:off x="795147" y="2331378"/>
            <a:ext cx="2382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solidFill>
                  <a:schemeClr val="accent4"/>
                </a:solidFill>
                <a:latin typeface="Arial Black" panose="020B0A04020102020204" pitchFamily="34" charset="0"/>
              </a:rPr>
              <a:t>USO DE LAS TIC EN JOVENES</a:t>
            </a:r>
          </a:p>
        </p:txBody>
      </p:sp>
    </p:spTree>
    <p:extLst>
      <p:ext uri="{BB962C8B-B14F-4D97-AF65-F5344CB8AC3E}">
        <p14:creationId xmlns:p14="http://schemas.microsoft.com/office/powerpoint/2010/main" val="28873848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Sala de reuniones 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la de reuniones 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1502</TotalTime>
  <Words>80</Words>
  <Application>Microsoft Office PowerPoint</Application>
  <PresentationFormat>Panorámica</PresentationFormat>
  <Paragraphs>15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Century Gothic</vt:lpstr>
      <vt:lpstr>Wingdings 3</vt:lpstr>
      <vt:lpstr>Sala de reuniones Ion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https://www.youtube.com/watch?v=O_w3dr3ncx4</dc:title>
  <dc:creator>Chelo</dc:creator>
  <cp:lastModifiedBy>Lucia</cp:lastModifiedBy>
  <cp:revision>29</cp:revision>
  <dcterms:created xsi:type="dcterms:W3CDTF">2022-05-05T11:10:13Z</dcterms:created>
  <dcterms:modified xsi:type="dcterms:W3CDTF">2024-05-24T11:48:04Z</dcterms:modified>
</cp:coreProperties>
</file>